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4" r:id="rId4"/>
    <p:sldId id="283" r:id="rId5"/>
    <p:sldId id="284" r:id="rId6"/>
    <p:sldId id="289" r:id="rId7"/>
    <p:sldId id="278" r:id="rId8"/>
    <p:sldId id="286" r:id="rId9"/>
    <p:sldId id="285" r:id="rId10"/>
    <p:sldId id="270" r:id="rId11"/>
  </p:sldIdLst>
  <p:sldSz cx="9144000" cy="5143500" type="screen16x9"/>
  <p:notesSz cx="6858000" cy="9144000"/>
  <p:embeddedFontLst>
    <p:embeddedFont>
      <p:font typeface="Raleway" pitchFamily="2" charset="77"/>
      <p:regular r:id="rId13"/>
      <p:bold r:id="rId14"/>
      <p:italic r:id="rId15"/>
      <p:boldItalic r:id="rId16"/>
    </p:embeddedFont>
    <p:embeddedFont>
      <p:font typeface="Raleway SemiBold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ra Lazdin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3"/>
    <p:restoredTop sz="94771"/>
  </p:normalViewPr>
  <p:slideViewPr>
    <p:cSldViewPr snapToGrid="0">
      <p:cViewPr varScale="1">
        <p:scale>
          <a:sx n="280" d="100"/>
          <a:sy n="280" d="100"/>
        </p:scale>
        <p:origin x="11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1fa902e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1fa902e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59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8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7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6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ec7f9a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aec7f9a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62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0308" y="20036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 SemiBold"/>
                <a:ea typeface="Raleway SemiBold"/>
                <a:cs typeface="Raleway SemiBold"/>
                <a:sym typeface="Raleway SemiBold"/>
              </a:rPr>
              <a:t>Staff Meeting</a:t>
            </a:r>
            <a:endParaRPr sz="4000" dirty="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FY24 Board Approved Budget Review</a:t>
            </a:r>
            <a:endParaRPr sz="3200" dirty="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07625" y="4017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June 22, 2023</a:t>
            </a:r>
            <a:endParaRPr sz="2000" dirty="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ctrTitle"/>
          </p:nvPr>
        </p:nvSpPr>
        <p:spPr>
          <a:xfrm>
            <a:off x="1282900" y="2268450"/>
            <a:ext cx="65232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  <a:br>
              <a:rPr lang="en" sz="30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3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subTitle" idx="4294967295"/>
          </p:nvPr>
        </p:nvSpPr>
        <p:spPr>
          <a:xfrm>
            <a:off x="403600" y="254350"/>
            <a:ext cx="5798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00BFB3"/>
                </a:solidFill>
                <a:latin typeface="Raleway"/>
                <a:ea typeface="Raleway"/>
                <a:cs typeface="Raleway"/>
                <a:sym typeface="Raleway"/>
              </a:rPr>
              <a:t>Model Comparison - Total Enrollment</a:t>
            </a:r>
            <a:endParaRPr b="1" dirty="0">
              <a:solidFill>
                <a:srgbClr val="00BFB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88" y="1070375"/>
            <a:ext cx="8040027" cy="331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5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9B8E68-D0A1-966C-C5E6-2D6E28C6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6" y="-765810"/>
            <a:ext cx="863838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CA95-9EFD-8798-DF85-0875E911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F5D85-B23A-B479-E85B-44D769AA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6" y="-685801"/>
            <a:ext cx="8138160" cy="62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9989C98B-75BF-AE0F-C109-08F05F894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23" y="256108"/>
            <a:ext cx="7009754" cy="46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circle, diagram&#10;&#10;Description automatically generated">
            <a:extLst>
              <a:ext uri="{FF2B5EF4-FFF2-40B4-BE49-F238E27FC236}">
                <a16:creationId xmlns:a16="http://schemas.microsoft.com/office/drawing/2014/main" id="{960E321D-5484-E29A-E0C9-F234CC26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18" y="335933"/>
            <a:ext cx="6603565" cy="4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6C04-0452-0BD3-542A-144DEB34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76364-E72A-E285-9094-16FB1835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49" y="0"/>
            <a:ext cx="66529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circle, diagram&#10;&#10;Description automatically generated">
            <a:extLst>
              <a:ext uri="{FF2B5EF4-FFF2-40B4-BE49-F238E27FC236}">
                <a16:creationId xmlns:a16="http://schemas.microsoft.com/office/drawing/2014/main" id="{95FD0079-4CE8-40F1-31DF-835ECCAB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3" y="91082"/>
            <a:ext cx="6772275" cy="49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circle, diagram, text&#10;&#10;Description automatically generated">
            <a:extLst>
              <a:ext uri="{FF2B5EF4-FFF2-40B4-BE49-F238E27FC236}">
                <a16:creationId xmlns:a16="http://schemas.microsoft.com/office/drawing/2014/main" id="{7D5DE3C6-FAF5-783C-C777-CE72C1EB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8" y="387720"/>
            <a:ext cx="5829300" cy="41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42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21</Words>
  <Application>Microsoft Macintosh PowerPoint</Application>
  <PresentationFormat>On-screen Show (16:9)</PresentationFormat>
  <Paragraphs>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Raleway SemiBold</vt:lpstr>
      <vt:lpstr>Arial</vt:lpstr>
      <vt:lpstr>Raleway</vt:lpstr>
      <vt:lpstr>Simple Light</vt:lpstr>
      <vt:lpstr>Staff Meeting FY24 Board Approved Budget Review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Town Hall: Financial Overview &amp; Updates</dc:title>
  <cp:lastModifiedBy>Suzanne Greva</cp:lastModifiedBy>
  <cp:revision>33</cp:revision>
  <cp:lastPrinted>2023-06-22T17:39:42Z</cp:lastPrinted>
  <dcterms:modified xsi:type="dcterms:W3CDTF">2023-06-22T18:30:47Z</dcterms:modified>
</cp:coreProperties>
</file>